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33CC"/>
    <a:srgbClr val="3A19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40A94-998C-455B-A36C-00A81F191522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B7477-7898-4232-AC53-C1E3277319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73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A9098-344E-45E7-9B18-177E46E182F3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D8BD-3636-4F04-B069-894BB5800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A9098-344E-45E7-9B18-177E46E182F3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D8BD-3636-4F04-B069-894BB5800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2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A9098-344E-45E7-9B18-177E46E182F3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D8BD-3636-4F04-B069-894BB5800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A9098-344E-45E7-9B18-177E46E182F3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D8BD-3636-4F04-B069-894BB5800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A9098-344E-45E7-9B18-177E46E182F3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D8BD-3636-4F04-B069-894BB5800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A9098-344E-45E7-9B18-177E46E182F3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D8BD-3636-4F04-B069-894BB5800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A9098-344E-45E7-9B18-177E46E182F3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D8BD-3636-4F04-B069-894BB5800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A9098-344E-45E7-9B18-177E46E182F3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D8BD-3636-4F04-B069-894BB5800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A9098-344E-45E7-9B18-177E46E182F3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D8BD-3636-4F04-B069-894BB5800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A9098-344E-45E7-9B18-177E46E182F3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D8BD-3636-4F04-B069-894BB5800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A9098-344E-45E7-9B18-177E46E182F3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D8BD-3636-4F04-B069-894BB5800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A9098-344E-45E7-9B18-177E46E182F3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9D8BD-3636-4F04-B069-894BB5800E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-Point Star 16"/>
          <p:cNvSpPr/>
          <p:nvPr/>
        </p:nvSpPr>
        <p:spPr>
          <a:xfrm>
            <a:off x="6324600" y="1371600"/>
            <a:ext cx="2743200" cy="1219200"/>
          </a:xfrm>
          <a:prstGeom prst="star16">
            <a:avLst>
              <a:gd name="adj" fmla="val 50000"/>
            </a:avLst>
          </a:prstGeom>
          <a:solidFill>
            <a:srgbClr val="002060">
              <a:alpha val="60000"/>
            </a:srgb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For Event Details visit :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www.neusars.org</a:t>
            </a:r>
            <a:endParaRPr lang="en-US" b="1" i="1" dirty="0" smtClean="0">
              <a:solidFill>
                <a:schemeClr val="bg1"/>
              </a:solidFill>
            </a:endParaRPr>
          </a:p>
          <a:p>
            <a:pPr algn="ctr"/>
            <a:endParaRPr lang="en-US" sz="1600" b="1" i="1" dirty="0" smtClean="0">
              <a:solidFill>
                <a:schemeClr val="bg1"/>
              </a:solidFill>
            </a:endParaRPr>
          </a:p>
        </p:txBody>
      </p:sp>
      <p:pic>
        <p:nvPicPr>
          <p:cNvPr id="22" name="Picture 21" descr="download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4200" y="152400"/>
            <a:ext cx="2133600" cy="762000"/>
          </a:xfrm>
          <a:prstGeom prst="rect">
            <a:avLst/>
          </a:prstGeom>
        </p:spPr>
      </p:pic>
      <p:sp>
        <p:nvSpPr>
          <p:cNvPr id="21" name="Oval 20"/>
          <p:cNvSpPr/>
          <p:nvPr/>
        </p:nvSpPr>
        <p:spPr>
          <a:xfrm>
            <a:off x="914400" y="0"/>
            <a:ext cx="6172200" cy="2438400"/>
          </a:xfrm>
          <a:prstGeom prst="ellipse">
            <a:avLst/>
          </a:prstGeom>
          <a:solidFill>
            <a:srgbClr val="C0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1003">
            <a:schemeClr val="dk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19" name="Title 18"/>
          <p:cNvSpPr txBox="1">
            <a:spLocks/>
          </p:cNvSpPr>
          <p:nvPr/>
        </p:nvSpPr>
        <p:spPr>
          <a:xfrm>
            <a:off x="1447800" y="323850"/>
            <a:ext cx="5054600" cy="17335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Forrest’s Family Fun Center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is proud to host the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Northeast USA Roller Sports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2015-2016 Events</a:t>
            </a:r>
            <a:endParaRPr kumimoji="0" lang="en-US" sz="2400" b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1 Lawton Ave, Taunton MA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508-824-4688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" y="3429000"/>
            <a:ext cx="2815046" cy="3276600"/>
          </a:xfrm>
          <a:prstGeom prst="rect">
            <a:avLst/>
          </a:prstGeom>
          <a:solidFill>
            <a:srgbClr val="0033CC">
              <a:alpha val="81961"/>
            </a:srgb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November 28-29, 2015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Thanksgiving Invitationa</a:t>
            </a:r>
            <a:r>
              <a:rPr lang="en-US" sz="2400" b="1" dirty="0" smtClean="0">
                <a:solidFill>
                  <a:schemeClr val="bg1"/>
                </a:solidFill>
              </a:rPr>
              <a:t>l</a:t>
            </a:r>
          </a:p>
          <a:p>
            <a:pPr algn="ctr"/>
            <a:endParaRPr lang="en-US" sz="1600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Host Hotel: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Courtyard  Marriott Raynham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(508) 822-8383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$109 per </a:t>
            </a:r>
            <a:r>
              <a:rPr lang="en-US" sz="1600" dirty="0" err="1" smtClean="0">
                <a:solidFill>
                  <a:schemeClr val="bg1"/>
                </a:solidFill>
              </a:rPr>
              <a:t>nite</a:t>
            </a:r>
            <a:endParaRPr lang="en-US" sz="1600" dirty="0" smtClean="0">
              <a:solidFill>
                <a:schemeClr val="bg1"/>
              </a:solidFill>
            </a:endParaRPr>
          </a:p>
          <a:p>
            <a:pPr algn="ctr"/>
            <a:endParaRPr lang="en-US" sz="1400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Group Code: Forrest’s Family Fun Center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24200" y="2590800"/>
            <a:ext cx="2819400" cy="4114800"/>
          </a:xfrm>
          <a:prstGeom prst="rect">
            <a:avLst/>
          </a:prstGeom>
          <a:solidFill>
            <a:srgbClr val="0033CC">
              <a:alpha val="81961"/>
            </a:srgb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April 16-17, 2016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Northeast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 Regionals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Host Hotels: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Courtyard Marriott Raynham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(508) 822-8383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$129 per </a:t>
            </a:r>
            <a:r>
              <a:rPr lang="en-US" sz="1600" dirty="0" err="1" smtClean="0">
                <a:solidFill>
                  <a:schemeClr val="bg1"/>
                </a:solidFill>
              </a:rPr>
              <a:t>nite</a:t>
            </a:r>
            <a:endParaRPr lang="en-US" sz="1600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----------------------------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Fairfield Inn  Middleboro/Raynham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(508) 946-4000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$119 per </a:t>
            </a:r>
            <a:r>
              <a:rPr lang="en-US" sz="1600" dirty="0" err="1" smtClean="0">
                <a:solidFill>
                  <a:schemeClr val="bg1"/>
                </a:solidFill>
              </a:rPr>
              <a:t>nite</a:t>
            </a:r>
            <a:endParaRPr lang="en-US" sz="1400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Group Code: Silver City Skate Club</a:t>
            </a:r>
          </a:p>
        </p:txBody>
      </p:sp>
      <p:sp>
        <p:nvSpPr>
          <p:cNvPr id="11" name="16-Point Star 10"/>
          <p:cNvSpPr/>
          <p:nvPr/>
        </p:nvSpPr>
        <p:spPr>
          <a:xfrm>
            <a:off x="0" y="1219200"/>
            <a:ext cx="2971800" cy="2286000"/>
          </a:xfrm>
          <a:prstGeom prst="star16">
            <a:avLst>
              <a:gd name="adj" fmla="val 43630"/>
            </a:avLst>
          </a:prstGeom>
          <a:solidFill>
            <a:srgbClr val="FFFF00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November 27, 2015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7-9:30PM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Thanksgiving Meet and Greet! </a:t>
            </a:r>
          </a:p>
          <a:p>
            <a:pPr algn="ctr"/>
            <a:r>
              <a:rPr lang="en-US" sz="1600" b="1" i="1" dirty="0" smtClean="0">
                <a:solidFill>
                  <a:srgbClr val="FF0000"/>
                </a:solidFill>
              </a:rPr>
              <a:t>Live Organ Music by Billy Fellows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96000" y="2590800"/>
            <a:ext cx="2819400" cy="4114800"/>
          </a:xfrm>
          <a:prstGeom prst="rect">
            <a:avLst/>
          </a:prstGeom>
          <a:solidFill>
            <a:srgbClr val="0033CC">
              <a:alpha val="81961"/>
            </a:srgb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June 24-27, 2016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Northeast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Regional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Championships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Host Hotels: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Courtyard Marriott Raynham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(508) 822-8383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$199 per </a:t>
            </a:r>
            <a:r>
              <a:rPr lang="en-US" sz="1600" dirty="0" err="1" smtClean="0">
                <a:solidFill>
                  <a:schemeClr val="bg1"/>
                </a:solidFill>
              </a:rPr>
              <a:t>nite</a:t>
            </a:r>
            <a:endParaRPr lang="en-US" sz="1600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----------------------------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Fairfield Inn  Middleboro/Raynham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(508) 946-4000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$179 per </a:t>
            </a:r>
            <a:r>
              <a:rPr lang="en-US" sz="1600" dirty="0" err="1" smtClean="0">
                <a:solidFill>
                  <a:schemeClr val="bg1"/>
                </a:solidFill>
              </a:rPr>
              <a:t>nite</a:t>
            </a:r>
            <a:endParaRPr lang="en-US" sz="1400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Group Code: Silver City Skate Club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2987</TotalTime>
  <Words>152</Words>
  <Application>Microsoft Office PowerPoint</Application>
  <PresentationFormat>On-screen Show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Schneider Electric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BEST PARTIES in NEW ENGLAND!!!!</dc:title>
  <dc:creator>Windows User</dc:creator>
  <cp:lastModifiedBy>Kenneth Perkins</cp:lastModifiedBy>
  <cp:revision>26</cp:revision>
  <dcterms:created xsi:type="dcterms:W3CDTF">2015-08-07T21:01:09Z</dcterms:created>
  <dcterms:modified xsi:type="dcterms:W3CDTF">2015-08-27T16:11:29Z</dcterms:modified>
</cp:coreProperties>
</file>